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61" r:id="rId6"/>
    <p:sldId id="262" r:id="rId7"/>
    <p:sldId id="259" r:id="rId8"/>
    <p:sldId id="267" r:id="rId9"/>
    <p:sldId id="266" r:id="rId10"/>
    <p:sldId id="263" r:id="rId11"/>
    <p:sldId id="268" r:id="rId12"/>
    <p:sldId id="258" r:id="rId13"/>
    <p:sldId id="269" r:id="rId14"/>
    <p:sldId id="274" r:id="rId15"/>
    <p:sldId id="277" r:id="rId16"/>
    <p:sldId id="281" r:id="rId17"/>
    <p:sldId id="270" r:id="rId18"/>
    <p:sldId id="271" r:id="rId19"/>
    <p:sldId id="264" r:id="rId20"/>
    <p:sldId id="278" r:id="rId21"/>
    <p:sldId id="272" r:id="rId22"/>
    <p:sldId id="27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2E820A-4D69-4D5E-A12E-364EF34000ED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6CA2C5-EF27-45B6-9AD6-7B27033DE07E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6CA2C5-EF27-45B6-9AD6-7B27033DE07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6CA2C5-EF27-45B6-9AD6-7B27033DE07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6CA2C5-EF27-45B6-9AD6-7B27033DE07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8C1F9-1FF0-48BF-9106-304ACFF2E7EB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46A18-6671-4403-A6E9-E6C8B05D0DAB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3C45C-C9DA-4FA6-BD04-3D422D8EF8E5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0D4A7-FA39-4CFA-855F-D6A562C6A96E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7C37F-64BF-4CC7-86F8-E0DDCB51AB3E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CBBB4-FAB9-4470-A934-3A8FA1DA1240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53FC8-42CA-452A-B662-BFFABDDABC47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4C628-3870-4E10-B495-8BC8772A06E5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6525E-B7D3-4168-90AD-DE9280EA2005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A916-D5CC-4EE7-BD5C-B73E7A9824BB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9CC9D-B9A2-486E-867E-DDEB08C3CEEA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0"/>
                <a:lumOff val="100000"/>
              </a:schemeClr>
            </a:gs>
            <a:gs pos="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12959A-F04E-42CA-96AD-CA8B35DA5247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755" y="3246597"/>
            <a:ext cx="6097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7" name="Picture 6" descr="An airplane in the sky&#10;&#10;Description automatically generated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682" y="189368"/>
            <a:ext cx="6479263" cy="6479263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7879D-CE24-4610-B1B5-F9CB824B52DC}" type="datetime1">
              <a:rPr lang="en-US" smtClean="0"/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BC8DC-25A0-403A-8E55-CA79740D20C8}" type="datetime1">
              <a:rPr lang="en-US" smtClean="0"/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 &amp; relax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92099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70000"/>
              </a:lnSpc>
            </a:pPr>
            <a:r>
              <a:rPr lang="en-US" dirty="0"/>
              <a:t>The user can select their flight by choosing an airport departure and destination locations as well as Departure date using a drop-down list.</a:t>
            </a:r>
            <a:endParaRPr lang="en-US" dirty="0"/>
          </a:p>
          <a:p>
            <a:pPr>
              <a:lnSpc>
                <a:spcPct val="170000"/>
              </a:lnSpc>
            </a:pPr>
            <a:r>
              <a:rPr lang="en-US" dirty="0"/>
              <a:t>The user then Searches using Search button and shows if following dates have available flights in specified airports</a:t>
            </a:r>
            <a:endParaRPr lang="en-US" dirty="0"/>
          </a:p>
          <a:p>
            <a:pPr>
              <a:lnSpc>
                <a:spcPct val="170000"/>
              </a:lnSpc>
            </a:pP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0D4A7-FA39-4CFA-855F-D6A562C6A96E}" type="datetime1">
              <a:rPr lang="en-US" smtClean="0"/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6519" y="4052661"/>
            <a:ext cx="10618961" cy="216079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0D4A7-FA39-4CFA-855F-D6A562C6A96E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 &amp; relax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0917" y="1639887"/>
            <a:ext cx="10515600" cy="4351338"/>
          </a:xfrm>
        </p:spPr>
        <p:txBody>
          <a:bodyPr/>
          <a:lstStyle/>
          <a:p>
            <a:r>
              <a:rPr lang="en-US" dirty="0"/>
              <a:t>The user then confirms his reservation and his ticket will be shown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0D4A7-FA39-4CFA-855F-D6A562C6A96E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68219" y="2286884"/>
            <a:ext cx="7484011" cy="42982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44450"/>
            <a:ext cx="10515600" cy="1325563"/>
          </a:xfrm>
        </p:spPr>
        <p:txBody>
          <a:bodyPr/>
          <a:lstStyle/>
          <a:p>
            <a:r>
              <a:rPr lang="en-US" dirty="0"/>
              <a:t>Flight Status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3776"/>
            <a:ext cx="10515600" cy="4351338"/>
          </a:xfrm>
        </p:spPr>
        <p:txBody>
          <a:bodyPr/>
          <a:lstStyle/>
          <a:p>
            <a:r>
              <a:rPr lang="en-US" dirty="0"/>
              <a:t>User can view his reserved ticket and departure/arrival times and they are informed if any changes/updates are made to timings through Flight Status Button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0D4A7-FA39-4CFA-855F-D6A562C6A96E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95380" y="2378775"/>
            <a:ext cx="7484011" cy="429825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60351"/>
            <a:ext cx="10515600" cy="715010"/>
          </a:xfrm>
        </p:spPr>
        <p:txBody>
          <a:bodyPr/>
          <a:lstStyle/>
          <a:p>
            <a:r>
              <a:rPr lang="en-US" dirty="0"/>
              <a:t>Offers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19791" y="1211560"/>
            <a:ext cx="8901159" cy="5006902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0D4A7-FA39-4CFA-855F-D6A562C6A96E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</a:pPr>
            <a:r>
              <a:rPr lang="en-US" dirty="0"/>
              <a:t>Any offers provided by our website will be presented in offers section</a:t>
            </a:r>
            <a:endParaRPr lang="en-US" dirty="0"/>
          </a:p>
          <a:p>
            <a:pPr>
              <a:spcBef>
                <a:spcPts val="600"/>
              </a:spcBef>
            </a:pPr>
            <a:endParaRPr lang="en-US" dirty="0"/>
          </a:p>
          <a:p>
            <a:pPr>
              <a:spcBef>
                <a:spcPts val="600"/>
              </a:spcBef>
            </a:pPr>
            <a:r>
              <a:rPr lang="en-US" dirty="0"/>
              <a:t>The user then chooses his appropriate-liking offer such as booking several flights for cheaper price than booking a single flight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0D4A7-FA39-4CFA-855F-D6A562C6A96E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The previous image designs were created using HTML and </a:t>
            </a:r>
            <a:r>
              <a:rPr lang="en-US" dirty="0" err="1"/>
              <a:t>css</a:t>
            </a:r>
            <a:r>
              <a:rPr lang="en-US" dirty="0"/>
              <a:t>.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Navigation bars and sections were used to divide homepage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Buttons were used as hyperlinks to other pages when clicked , current page is closed and new page is opened.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0D4A7-FA39-4CFA-855F-D6A562C6A96E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Navigation Bar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7789" y="4590427"/>
            <a:ext cx="11622953" cy="1476212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0D4A7-FA39-4CFA-855F-D6A562C6A96E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40756" y="1497970"/>
            <a:ext cx="887857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HTML was used to create navigation bar with several hyperlink buttons </a:t>
            </a:r>
            <a:endParaRPr lang="en-US" dirty="0"/>
          </a:p>
          <a:p>
            <a:pPr indent="0">
              <a:buFont typeface="Arial" panose="020B0604020202020204" pitchFamily="34" charset="0"/>
              <a:buNone/>
            </a:pPr>
            <a:r>
              <a:rPr lang="ar-EG" altLang="en-US" dirty="0"/>
              <a:t>    </a:t>
            </a:r>
            <a:r>
              <a:rPr lang="en-US" dirty="0"/>
              <a:t>that redirect user to specific webpage</a:t>
            </a:r>
            <a:endParaRPr lang="en-US" dirty="0"/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23875" y="3305017"/>
            <a:ext cx="845439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Contact button for example redirects user to an email application to</a:t>
            </a:r>
            <a:endParaRPr lang="en-US" dirty="0"/>
          </a:p>
          <a:p>
            <a:pPr indent="0">
              <a:buFont typeface="Arial" panose="020B0604020202020204" pitchFamily="34" charset="0"/>
              <a:buNone/>
            </a:pPr>
            <a:r>
              <a:rPr lang="ar-EG" altLang="en-US" dirty="0"/>
              <a:t>   </a:t>
            </a:r>
            <a:r>
              <a:rPr lang="en-US" dirty="0"/>
              <a:t> send a customer support ticket</a:t>
            </a:r>
            <a:endParaRPr lang="en-US" dirty="0"/>
          </a:p>
          <a:p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40756" y="2267487"/>
            <a:ext cx="839025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Facilitates Navigation </a:t>
            </a:r>
            <a:r>
              <a:rPr lang="en-US" dirty="0"/>
              <a:t>as Provides users with easy access to essential </a:t>
            </a:r>
            <a:endParaRPr lang="en-US" dirty="0"/>
          </a:p>
          <a:p>
            <a:pPr indent="0">
              <a:buFont typeface="Arial" panose="020B0604020202020204" pitchFamily="34" charset="0"/>
              <a:buNone/>
            </a:pPr>
            <a:r>
              <a:rPr lang="ar-EG" altLang="en-US" dirty="0"/>
              <a:t>    </a:t>
            </a:r>
            <a:r>
              <a:rPr lang="en-US" dirty="0"/>
              <a:t>website sections like Booking, Registration, and Reservations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Database was created using </a:t>
            </a:r>
            <a:r>
              <a:rPr lang="en-US" dirty="0" err="1"/>
              <a:t>mySQL</a:t>
            </a:r>
            <a:r>
              <a:rPr lang="en-US" dirty="0"/>
              <a:t> server that included creation of several tables with data insertion and updating or deletion.</a:t>
            </a:r>
            <a:endParaRPr lang="en-US" dirty="0"/>
          </a:p>
          <a:p>
            <a:endParaRPr lang="en-US" dirty="0"/>
          </a:p>
          <a:p>
            <a:r>
              <a:rPr lang="en-US" dirty="0"/>
              <a:t>Database connection was done by </a:t>
            </a:r>
            <a:r>
              <a:rPr lang="en-US" b="0" dirty="0" err="1">
                <a:effectLst/>
                <a:latin typeface="Consolas" panose="020B0609020204030204" pitchFamily="49" charset="0"/>
              </a:rPr>
              <a:t>mysql.connector</a:t>
            </a:r>
            <a:endParaRPr lang="en-US" b="0" dirty="0"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Database stores users information like his </a:t>
            </a:r>
            <a:r>
              <a:rPr lang="en-US" dirty="0" err="1">
                <a:latin typeface="Consolas" panose="020B0609020204030204" pitchFamily="49" charset="0"/>
              </a:rPr>
              <a:t>username,email,password</a:t>
            </a:r>
            <a:r>
              <a:rPr lang="en-US" dirty="0">
                <a:latin typeface="Consolas" panose="020B0609020204030204" pitchFamily="49" charset="0"/>
              </a:rPr>
              <a:t> and passport number.</a:t>
            </a:r>
            <a:endParaRPr lang="en-US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4EC9B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0D4A7-FA39-4CFA-855F-D6A562C6A96E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Prepared By: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Hassan Adel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Ahmed Ehab Mahmoud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Mariam Alaa-</a:t>
            </a:r>
            <a:r>
              <a:rPr lang="en-US" dirty="0" err="1"/>
              <a:t>ElDin</a:t>
            </a:r>
            <a:r>
              <a:rPr lang="en-US" dirty="0"/>
              <a:t> Mohamed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Khaled Tarek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Hossam </a:t>
            </a:r>
            <a:r>
              <a:rPr lang="en-US"/>
              <a:t>Mostafa El-Sayed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0" indent="0" algn="r">
              <a:buNone/>
            </a:pPr>
            <a:r>
              <a:rPr lang="en-US" dirty="0"/>
              <a:t>Presented to : Dr Manal and Eng. Solwan Mohamed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B89F8-D48D-4706-B60F-2463E63FFCAA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075" y="-168275"/>
            <a:ext cx="10515600" cy="1325563"/>
          </a:xfrm>
        </p:spPr>
        <p:txBody>
          <a:bodyPr/>
          <a:lstStyle/>
          <a:p>
            <a:r>
              <a:rPr lang="en-US" dirty="0"/>
              <a:t>ER-Diagram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0D4A7-FA39-4CFA-855F-D6A562C6A96E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38237" y="841375"/>
            <a:ext cx="9915525" cy="55149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Objective of our Application is to allow users to book a ticket after choosing departure and destination airport as long as the date wanted.</a:t>
            </a:r>
            <a:endParaRPr lang="en-US" dirty="0"/>
          </a:p>
          <a:p>
            <a:r>
              <a:rPr lang="en-US" dirty="0"/>
              <a:t>The user creates an account with all his credentials stored in our database </a:t>
            </a:r>
            <a:endParaRPr lang="en-US" dirty="0"/>
          </a:p>
          <a:p>
            <a:r>
              <a:rPr lang="en-US" dirty="0"/>
              <a:t>The user then uses that account and searches for the flight and books the flight after confirming his payment information.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4A345-B067-4BF0-94B3-9CF3ABF0AB96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Airline web system  application was created using following concepts</a:t>
            </a:r>
            <a:endParaRPr lang="en-US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/>
              <a:t>Front-End HTML and </a:t>
            </a:r>
            <a:r>
              <a:rPr lang="en-US" dirty="0" err="1"/>
              <a:t>css</a:t>
            </a:r>
            <a:r>
              <a:rPr lang="en-US" dirty="0"/>
              <a:t> using visual studio code</a:t>
            </a:r>
            <a:endParaRPr lang="en-US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/>
              <a:t>Back-end python using visual studio code</a:t>
            </a:r>
            <a:endParaRPr lang="en-US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/>
              <a:t>Database and SQL using </a:t>
            </a:r>
            <a:r>
              <a:rPr lang="en-US" dirty="0" err="1"/>
              <a:t>mySql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4A345-B067-4BF0-94B3-9CF3ABF0AB96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36956-61FA-4709-8B05-B66361F4B21F}" type="datetime1">
              <a:rPr lang="en-US" smtClean="0"/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dirty="0"/>
              <a:t>The user is given option to login using a previous registered email and password</a:t>
            </a:r>
            <a:endParaRPr lang="en-US" dirty="0"/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dirty="0"/>
              <a:t>If the user has no account he creates a new account</a:t>
            </a:r>
            <a:endParaRPr lang="en-US" dirty="0"/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dirty="0"/>
              <a:t>An </a:t>
            </a:r>
            <a:r>
              <a:rPr lang="en-US" dirty="0" err="1"/>
              <a:t>an</a:t>
            </a:r>
            <a:r>
              <a:rPr lang="en-US" dirty="0"/>
              <a:t> option is also given to forget and reset a password if a password is forgotten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0D4A7-FA39-4CFA-855F-D6A562C6A96E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0D4A7-FA39-4CFA-855F-D6A562C6A96E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0D4A7-FA39-4CFA-855F-D6A562C6A96E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Homepage buttons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user as he scrolls down is given three options: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Book &amp; relax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Flight status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Offers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0D4A7-FA39-4CFA-855F-D6A562C6A96E}" type="datetime1">
              <a:rPr lang="en-US" smtClean="0"/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7AA7B-9303-4493-A448-02FA9F03E63C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2680</Words>
  <Application>WPS Presentation</Application>
  <PresentationFormat>Widescreen</PresentationFormat>
  <Paragraphs>182</Paragraphs>
  <Slides>20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0" baseType="lpstr">
      <vt:lpstr>Arial</vt:lpstr>
      <vt:lpstr>SimSun</vt:lpstr>
      <vt:lpstr>Wingdings</vt:lpstr>
      <vt:lpstr>Aptos Display</vt:lpstr>
      <vt:lpstr>Segoe Print</vt:lpstr>
      <vt:lpstr>Aptos</vt:lpstr>
      <vt:lpstr>Microsoft YaHei</vt:lpstr>
      <vt:lpstr>Arial Unicode MS</vt:lpstr>
      <vt:lpstr>Consolas</vt:lpstr>
      <vt:lpstr>Office Theme</vt:lpstr>
      <vt:lpstr>  </vt:lpstr>
      <vt:lpstr>Team Members</vt:lpstr>
      <vt:lpstr>Introduction</vt:lpstr>
      <vt:lpstr>Introduction</vt:lpstr>
      <vt:lpstr>PowerPoint 演示文稿</vt:lpstr>
      <vt:lpstr>Homepage</vt:lpstr>
      <vt:lpstr>PowerPoint 演示文稿</vt:lpstr>
      <vt:lpstr>PowerPoint 演示文稿</vt:lpstr>
      <vt:lpstr>Homepage buttons section</vt:lpstr>
      <vt:lpstr>PowerPoint 演示文稿</vt:lpstr>
      <vt:lpstr>Book &amp; relax </vt:lpstr>
      <vt:lpstr>PowerPoint 演示文稿</vt:lpstr>
      <vt:lpstr>Book &amp; relax</vt:lpstr>
      <vt:lpstr>Flight Status</vt:lpstr>
      <vt:lpstr>Offers</vt:lpstr>
      <vt:lpstr>Offers</vt:lpstr>
      <vt:lpstr>Web Design</vt:lpstr>
      <vt:lpstr>Navigation Bar</vt:lpstr>
      <vt:lpstr>Database</vt:lpstr>
      <vt:lpstr>ER-Diagram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Hossam Mostafa Elsayed Hassanein</dc:creator>
  <cp:lastModifiedBy>Mariam</cp:lastModifiedBy>
  <cp:revision>10</cp:revision>
  <dcterms:created xsi:type="dcterms:W3CDTF">2024-12-20T16:25:00Z</dcterms:created>
  <dcterms:modified xsi:type="dcterms:W3CDTF">2024-12-21T09:20:34Z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DBE5802071F94E9686323AC54A40AB40_12</vt:lpwstr>
  </property>
  <property fmtid="{D5CDD505-2E9C-101B-9397-08002B2CF9AE}" pid="3" name="KSOProductBuildVer">
    <vt:lpwstr>2057-12.2.0.19307</vt:lpwstr>
  </property>
</Properties>
</file>

<file path=docProps/thumbnail.jpeg>
</file>